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0" d="100"/>
          <a:sy n="60" d="100"/>
        </p:scale>
        <p:origin x="-210" y="-2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661F63-0225-4CCF-A1A1-BD9938A2DEA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44C346C5-8FC4-4ECE-B39E-A2900D8E2C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B5DC022C-1C95-44E5-9DCF-85B0C716EFE3}"/>
              </a:ext>
            </a:extLst>
          </p:cNvPr>
          <p:cNvSpPr>
            <a:spLocks noGrp="1"/>
          </p:cNvSpPr>
          <p:nvPr>
            <p:ph type="dt" sz="half" idx="10"/>
          </p:nvPr>
        </p:nvSpPr>
        <p:spPr/>
        <p:txBody>
          <a:bodyPr/>
          <a:lstStyle/>
          <a:p>
            <a:fld id="{E7CDC49E-CA44-4D33-919B-818E515E49FC}" type="datetimeFigureOut">
              <a:rPr lang="en-US" smtClean="0"/>
              <a:t>1/11/2021</a:t>
            </a:fld>
            <a:endParaRPr lang="en-US"/>
          </a:p>
        </p:txBody>
      </p:sp>
      <p:sp>
        <p:nvSpPr>
          <p:cNvPr id="5" name="Footer Placeholder 4">
            <a:extLst>
              <a:ext uri="{FF2B5EF4-FFF2-40B4-BE49-F238E27FC236}">
                <a16:creationId xmlns:a16="http://schemas.microsoft.com/office/drawing/2014/main" xmlns="" id="{C877E951-1631-4A68-AE06-08CD5E5D26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0B6D0E7-3497-4A48-A52E-131842674AD3}"/>
              </a:ext>
            </a:extLst>
          </p:cNvPr>
          <p:cNvSpPr>
            <a:spLocks noGrp="1"/>
          </p:cNvSpPr>
          <p:nvPr>
            <p:ph type="sldNum" sz="quarter" idx="12"/>
          </p:nvPr>
        </p:nvSpPr>
        <p:spPr/>
        <p:txBody>
          <a:bodyPr/>
          <a:lstStyle/>
          <a:p>
            <a:fld id="{8E26ACC5-5A8B-47C8-ABC2-5FB42BD9DC14}" type="slidenum">
              <a:rPr lang="en-US" smtClean="0"/>
              <a:t>‹#›</a:t>
            </a:fld>
            <a:endParaRPr lang="en-US"/>
          </a:p>
        </p:txBody>
      </p:sp>
    </p:spTree>
    <p:extLst>
      <p:ext uri="{BB962C8B-B14F-4D97-AF65-F5344CB8AC3E}">
        <p14:creationId xmlns:p14="http://schemas.microsoft.com/office/powerpoint/2010/main" val="3963508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D7FDFA-9BBD-48E7-A28A-1D6FC6F1AA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51B098E6-A5FB-4A24-88BF-40B570D0EA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593CF5B-E55B-49A7-83D5-0DF0B7532C90}"/>
              </a:ext>
            </a:extLst>
          </p:cNvPr>
          <p:cNvSpPr>
            <a:spLocks noGrp="1"/>
          </p:cNvSpPr>
          <p:nvPr>
            <p:ph type="dt" sz="half" idx="10"/>
          </p:nvPr>
        </p:nvSpPr>
        <p:spPr/>
        <p:txBody>
          <a:bodyPr/>
          <a:lstStyle/>
          <a:p>
            <a:fld id="{E7CDC49E-CA44-4D33-919B-818E515E49FC}" type="datetimeFigureOut">
              <a:rPr lang="en-US" smtClean="0"/>
              <a:t>1/11/2021</a:t>
            </a:fld>
            <a:endParaRPr lang="en-US"/>
          </a:p>
        </p:txBody>
      </p:sp>
      <p:sp>
        <p:nvSpPr>
          <p:cNvPr id="5" name="Footer Placeholder 4">
            <a:extLst>
              <a:ext uri="{FF2B5EF4-FFF2-40B4-BE49-F238E27FC236}">
                <a16:creationId xmlns:a16="http://schemas.microsoft.com/office/drawing/2014/main" xmlns="" id="{F3F4064F-81FB-4950-A471-914932EA43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5A5F0E0-56B4-47AA-A65C-2FFBF27682A6}"/>
              </a:ext>
            </a:extLst>
          </p:cNvPr>
          <p:cNvSpPr>
            <a:spLocks noGrp="1"/>
          </p:cNvSpPr>
          <p:nvPr>
            <p:ph type="sldNum" sz="quarter" idx="12"/>
          </p:nvPr>
        </p:nvSpPr>
        <p:spPr/>
        <p:txBody>
          <a:bodyPr/>
          <a:lstStyle/>
          <a:p>
            <a:fld id="{8E26ACC5-5A8B-47C8-ABC2-5FB42BD9DC14}" type="slidenum">
              <a:rPr lang="en-US" smtClean="0"/>
              <a:t>‹#›</a:t>
            </a:fld>
            <a:endParaRPr lang="en-US"/>
          </a:p>
        </p:txBody>
      </p:sp>
    </p:spTree>
    <p:extLst>
      <p:ext uri="{BB962C8B-B14F-4D97-AF65-F5344CB8AC3E}">
        <p14:creationId xmlns:p14="http://schemas.microsoft.com/office/powerpoint/2010/main" val="786201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DD7C9B-60DC-43F9-BA32-5D6DE5CE6B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F00B8510-7D90-4D3E-A5EF-BEDB7F5B8C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2F7FF3ED-C2BA-46D3-882E-770CE75B675C}"/>
              </a:ext>
            </a:extLst>
          </p:cNvPr>
          <p:cNvSpPr>
            <a:spLocks noGrp="1"/>
          </p:cNvSpPr>
          <p:nvPr>
            <p:ph type="dt" sz="half" idx="10"/>
          </p:nvPr>
        </p:nvSpPr>
        <p:spPr/>
        <p:txBody>
          <a:bodyPr/>
          <a:lstStyle/>
          <a:p>
            <a:fld id="{E7CDC49E-CA44-4D33-919B-818E515E49FC}" type="datetimeFigureOut">
              <a:rPr lang="en-US" smtClean="0"/>
              <a:t>1/11/2021</a:t>
            </a:fld>
            <a:endParaRPr lang="en-US"/>
          </a:p>
        </p:txBody>
      </p:sp>
      <p:sp>
        <p:nvSpPr>
          <p:cNvPr id="5" name="Footer Placeholder 4">
            <a:extLst>
              <a:ext uri="{FF2B5EF4-FFF2-40B4-BE49-F238E27FC236}">
                <a16:creationId xmlns:a16="http://schemas.microsoft.com/office/drawing/2014/main" xmlns="" id="{134B20DB-8E74-4671-B793-2C2F617600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223AE78-8224-41F5-B8FB-1781E762BD83}"/>
              </a:ext>
            </a:extLst>
          </p:cNvPr>
          <p:cNvSpPr>
            <a:spLocks noGrp="1"/>
          </p:cNvSpPr>
          <p:nvPr>
            <p:ph type="sldNum" sz="quarter" idx="12"/>
          </p:nvPr>
        </p:nvSpPr>
        <p:spPr/>
        <p:txBody>
          <a:bodyPr/>
          <a:lstStyle/>
          <a:p>
            <a:fld id="{8E26ACC5-5A8B-47C8-ABC2-5FB42BD9DC14}" type="slidenum">
              <a:rPr lang="en-US" smtClean="0"/>
              <a:t>‹#›</a:t>
            </a:fld>
            <a:endParaRPr lang="en-US"/>
          </a:p>
        </p:txBody>
      </p:sp>
    </p:spTree>
    <p:extLst>
      <p:ext uri="{BB962C8B-B14F-4D97-AF65-F5344CB8AC3E}">
        <p14:creationId xmlns:p14="http://schemas.microsoft.com/office/powerpoint/2010/main" val="1345554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020457-4FEC-4496-9F26-B877AB1604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B7049D10-ED13-429B-82A0-FEC653EB4C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DE734FA9-B5D6-45CD-AFE3-0B00D3AB2C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336641B0-CE0D-4415-8293-A0C9E36E977F}"/>
              </a:ext>
            </a:extLst>
          </p:cNvPr>
          <p:cNvSpPr>
            <a:spLocks noGrp="1"/>
          </p:cNvSpPr>
          <p:nvPr>
            <p:ph type="dt" sz="half" idx="10"/>
          </p:nvPr>
        </p:nvSpPr>
        <p:spPr/>
        <p:txBody>
          <a:bodyPr/>
          <a:lstStyle/>
          <a:p>
            <a:fld id="{E7CDC49E-CA44-4D33-919B-818E515E49FC}" type="datetimeFigureOut">
              <a:rPr lang="en-US" smtClean="0"/>
              <a:t>1/11/2021</a:t>
            </a:fld>
            <a:endParaRPr lang="en-US"/>
          </a:p>
        </p:txBody>
      </p:sp>
      <p:sp>
        <p:nvSpPr>
          <p:cNvPr id="6" name="Footer Placeholder 5">
            <a:extLst>
              <a:ext uri="{FF2B5EF4-FFF2-40B4-BE49-F238E27FC236}">
                <a16:creationId xmlns:a16="http://schemas.microsoft.com/office/drawing/2014/main" xmlns="" id="{C9C151F1-8DD0-4672-B612-8794EFB8FC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32961DC0-BFC9-44C9-AE35-B9E7452F257F}"/>
              </a:ext>
            </a:extLst>
          </p:cNvPr>
          <p:cNvSpPr>
            <a:spLocks noGrp="1"/>
          </p:cNvSpPr>
          <p:nvPr>
            <p:ph type="sldNum" sz="quarter" idx="12"/>
          </p:nvPr>
        </p:nvSpPr>
        <p:spPr/>
        <p:txBody>
          <a:bodyPr/>
          <a:lstStyle/>
          <a:p>
            <a:fld id="{8E26ACC5-5A8B-47C8-ABC2-5FB42BD9DC14}" type="slidenum">
              <a:rPr lang="en-US" smtClean="0"/>
              <a:t>‹#›</a:t>
            </a:fld>
            <a:endParaRPr lang="en-US"/>
          </a:p>
        </p:txBody>
      </p:sp>
    </p:spTree>
    <p:extLst>
      <p:ext uri="{BB962C8B-B14F-4D97-AF65-F5344CB8AC3E}">
        <p14:creationId xmlns:p14="http://schemas.microsoft.com/office/powerpoint/2010/main" val="682201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5D3777-4727-48B8-93BE-A7FD402A45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A3357FC1-45D3-4C51-8FC1-3054C4543F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D988963F-5D3D-4996-8D82-5EC910A8535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BFA6DB6A-FC8E-4CE9-82A2-F40B1529B9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361DACF9-6A78-47E4-8E93-FA890822B1A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BA1D1546-E9F5-4521-8C1C-54D594710D7C}"/>
              </a:ext>
            </a:extLst>
          </p:cNvPr>
          <p:cNvSpPr>
            <a:spLocks noGrp="1"/>
          </p:cNvSpPr>
          <p:nvPr>
            <p:ph type="dt" sz="half" idx="10"/>
          </p:nvPr>
        </p:nvSpPr>
        <p:spPr/>
        <p:txBody>
          <a:bodyPr/>
          <a:lstStyle/>
          <a:p>
            <a:fld id="{E7CDC49E-CA44-4D33-919B-818E515E49FC}" type="datetimeFigureOut">
              <a:rPr lang="en-US" smtClean="0"/>
              <a:t>1/11/2021</a:t>
            </a:fld>
            <a:endParaRPr lang="en-US"/>
          </a:p>
        </p:txBody>
      </p:sp>
      <p:sp>
        <p:nvSpPr>
          <p:cNvPr id="8" name="Footer Placeholder 7">
            <a:extLst>
              <a:ext uri="{FF2B5EF4-FFF2-40B4-BE49-F238E27FC236}">
                <a16:creationId xmlns:a16="http://schemas.microsoft.com/office/drawing/2014/main" xmlns="" id="{FDF94F64-2CB4-4C4E-9DB3-6B4BB90F78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ED0397AE-61EF-4EAB-87F6-70D7A37C8EC3}"/>
              </a:ext>
            </a:extLst>
          </p:cNvPr>
          <p:cNvSpPr>
            <a:spLocks noGrp="1"/>
          </p:cNvSpPr>
          <p:nvPr>
            <p:ph type="sldNum" sz="quarter" idx="12"/>
          </p:nvPr>
        </p:nvSpPr>
        <p:spPr/>
        <p:txBody>
          <a:bodyPr/>
          <a:lstStyle/>
          <a:p>
            <a:fld id="{8E26ACC5-5A8B-47C8-ABC2-5FB42BD9DC14}" type="slidenum">
              <a:rPr lang="en-US" smtClean="0"/>
              <a:t>‹#›</a:t>
            </a:fld>
            <a:endParaRPr lang="en-US"/>
          </a:p>
        </p:txBody>
      </p:sp>
    </p:spTree>
    <p:extLst>
      <p:ext uri="{BB962C8B-B14F-4D97-AF65-F5344CB8AC3E}">
        <p14:creationId xmlns:p14="http://schemas.microsoft.com/office/powerpoint/2010/main" val="1923035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B2F712-492B-409A-9DEB-1297301DDBA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328148D8-1A02-48C3-B3EB-37D2E2A5B76C}"/>
              </a:ext>
            </a:extLst>
          </p:cNvPr>
          <p:cNvSpPr>
            <a:spLocks noGrp="1"/>
          </p:cNvSpPr>
          <p:nvPr>
            <p:ph type="dt" sz="half" idx="10"/>
          </p:nvPr>
        </p:nvSpPr>
        <p:spPr/>
        <p:txBody>
          <a:bodyPr/>
          <a:lstStyle/>
          <a:p>
            <a:fld id="{E7CDC49E-CA44-4D33-919B-818E515E49FC}" type="datetimeFigureOut">
              <a:rPr lang="en-US" smtClean="0"/>
              <a:t>1/11/2021</a:t>
            </a:fld>
            <a:endParaRPr lang="en-US"/>
          </a:p>
        </p:txBody>
      </p:sp>
      <p:sp>
        <p:nvSpPr>
          <p:cNvPr id="4" name="Footer Placeholder 3">
            <a:extLst>
              <a:ext uri="{FF2B5EF4-FFF2-40B4-BE49-F238E27FC236}">
                <a16:creationId xmlns:a16="http://schemas.microsoft.com/office/drawing/2014/main" xmlns="" id="{CDBFFDCC-E591-4460-92AA-DA2EDF06052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829CAD34-14AF-4A69-B1C6-B66EE78098E6}"/>
              </a:ext>
            </a:extLst>
          </p:cNvPr>
          <p:cNvSpPr>
            <a:spLocks noGrp="1"/>
          </p:cNvSpPr>
          <p:nvPr>
            <p:ph type="sldNum" sz="quarter" idx="12"/>
          </p:nvPr>
        </p:nvSpPr>
        <p:spPr/>
        <p:txBody>
          <a:bodyPr/>
          <a:lstStyle/>
          <a:p>
            <a:fld id="{8E26ACC5-5A8B-47C8-ABC2-5FB42BD9DC14}" type="slidenum">
              <a:rPr lang="en-US" smtClean="0"/>
              <a:t>‹#›</a:t>
            </a:fld>
            <a:endParaRPr lang="en-US"/>
          </a:p>
        </p:txBody>
      </p:sp>
    </p:spTree>
    <p:extLst>
      <p:ext uri="{BB962C8B-B14F-4D97-AF65-F5344CB8AC3E}">
        <p14:creationId xmlns:p14="http://schemas.microsoft.com/office/powerpoint/2010/main" val="4270529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18052975-F1AC-4FBF-9FBC-D4554423D88C}"/>
              </a:ext>
            </a:extLst>
          </p:cNvPr>
          <p:cNvSpPr>
            <a:spLocks noGrp="1"/>
          </p:cNvSpPr>
          <p:nvPr>
            <p:ph type="dt" sz="half" idx="10"/>
          </p:nvPr>
        </p:nvSpPr>
        <p:spPr/>
        <p:txBody>
          <a:bodyPr/>
          <a:lstStyle/>
          <a:p>
            <a:fld id="{E7CDC49E-CA44-4D33-919B-818E515E49FC}" type="datetimeFigureOut">
              <a:rPr lang="en-US" smtClean="0"/>
              <a:t>1/11/2021</a:t>
            </a:fld>
            <a:endParaRPr lang="en-US"/>
          </a:p>
        </p:txBody>
      </p:sp>
      <p:sp>
        <p:nvSpPr>
          <p:cNvPr id="3" name="Footer Placeholder 2">
            <a:extLst>
              <a:ext uri="{FF2B5EF4-FFF2-40B4-BE49-F238E27FC236}">
                <a16:creationId xmlns:a16="http://schemas.microsoft.com/office/drawing/2014/main" xmlns="" id="{582A29D3-3051-4616-862C-BC38FB6B85E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30DBA196-A2C7-41A8-945E-0FB80F2F4F5F}"/>
              </a:ext>
            </a:extLst>
          </p:cNvPr>
          <p:cNvSpPr>
            <a:spLocks noGrp="1"/>
          </p:cNvSpPr>
          <p:nvPr>
            <p:ph type="sldNum" sz="quarter" idx="12"/>
          </p:nvPr>
        </p:nvSpPr>
        <p:spPr/>
        <p:txBody>
          <a:bodyPr/>
          <a:lstStyle/>
          <a:p>
            <a:fld id="{8E26ACC5-5A8B-47C8-ABC2-5FB42BD9DC14}" type="slidenum">
              <a:rPr lang="en-US" smtClean="0"/>
              <a:t>‹#›</a:t>
            </a:fld>
            <a:endParaRPr lang="en-US"/>
          </a:p>
        </p:txBody>
      </p:sp>
    </p:spTree>
    <p:extLst>
      <p:ext uri="{BB962C8B-B14F-4D97-AF65-F5344CB8AC3E}">
        <p14:creationId xmlns:p14="http://schemas.microsoft.com/office/powerpoint/2010/main" val="762610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644364-B168-46EE-ADFA-17D446DB4B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2B32C037-5656-4CDA-9F14-429ACED987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F14E732C-05AD-444F-B743-A0AF2501E2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44472604-D506-44C1-9717-D46DE61D6F91}"/>
              </a:ext>
            </a:extLst>
          </p:cNvPr>
          <p:cNvSpPr>
            <a:spLocks noGrp="1"/>
          </p:cNvSpPr>
          <p:nvPr>
            <p:ph type="dt" sz="half" idx="10"/>
          </p:nvPr>
        </p:nvSpPr>
        <p:spPr/>
        <p:txBody>
          <a:bodyPr/>
          <a:lstStyle/>
          <a:p>
            <a:fld id="{E7CDC49E-CA44-4D33-919B-818E515E49FC}" type="datetimeFigureOut">
              <a:rPr lang="en-US" smtClean="0"/>
              <a:t>1/11/2021</a:t>
            </a:fld>
            <a:endParaRPr lang="en-US"/>
          </a:p>
        </p:txBody>
      </p:sp>
      <p:sp>
        <p:nvSpPr>
          <p:cNvPr id="6" name="Footer Placeholder 5">
            <a:extLst>
              <a:ext uri="{FF2B5EF4-FFF2-40B4-BE49-F238E27FC236}">
                <a16:creationId xmlns:a16="http://schemas.microsoft.com/office/drawing/2014/main" xmlns="" id="{226084B9-85B9-4A96-8D3D-789DE38BD5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063FB38B-D8A0-4E16-9572-D3E14BB99DC9}"/>
              </a:ext>
            </a:extLst>
          </p:cNvPr>
          <p:cNvSpPr>
            <a:spLocks noGrp="1"/>
          </p:cNvSpPr>
          <p:nvPr>
            <p:ph type="sldNum" sz="quarter" idx="12"/>
          </p:nvPr>
        </p:nvSpPr>
        <p:spPr/>
        <p:txBody>
          <a:bodyPr/>
          <a:lstStyle/>
          <a:p>
            <a:fld id="{8E26ACC5-5A8B-47C8-ABC2-5FB42BD9DC14}" type="slidenum">
              <a:rPr lang="en-US" smtClean="0"/>
              <a:t>‹#›</a:t>
            </a:fld>
            <a:endParaRPr lang="en-US"/>
          </a:p>
        </p:txBody>
      </p:sp>
    </p:spTree>
    <p:extLst>
      <p:ext uri="{BB962C8B-B14F-4D97-AF65-F5344CB8AC3E}">
        <p14:creationId xmlns:p14="http://schemas.microsoft.com/office/powerpoint/2010/main" val="1829013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320B94-763C-4957-BAF5-265F2A9850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3E581B49-4B4F-4583-8B05-E3FDDC2AA5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F15545E3-AA3D-4498-848A-8966741FCF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C53450C2-962C-4A9D-9405-1AE1B16C7E47}"/>
              </a:ext>
            </a:extLst>
          </p:cNvPr>
          <p:cNvSpPr>
            <a:spLocks noGrp="1"/>
          </p:cNvSpPr>
          <p:nvPr>
            <p:ph type="dt" sz="half" idx="10"/>
          </p:nvPr>
        </p:nvSpPr>
        <p:spPr/>
        <p:txBody>
          <a:bodyPr/>
          <a:lstStyle/>
          <a:p>
            <a:fld id="{E7CDC49E-CA44-4D33-919B-818E515E49FC}" type="datetimeFigureOut">
              <a:rPr lang="en-US" smtClean="0"/>
              <a:t>1/11/2021</a:t>
            </a:fld>
            <a:endParaRPr lang="en-US"/>
          </a:p>
        </p:txBody>
      </p:sp>
      <p:sp>
        <p:nvSpPr>
          <p:cNvPr id="6" name="Footer Placeholder 5">
            <a:extLst>
              <a:ext uri="{FF2B5EF4-FFF2-40B4-BE49-F238E27FC236}">
                <a16:creationId xmlns:a16="http://schemas.microsoft.com/office/drawing/2014/main" xmlns="" id="{AEDC131D-67B3-4627-A800-65CFFEB755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04ECD281-6E1C-4B48-8341-981C72F259DA}"/>
              </a:ext>
            </a:extLst>
          </p:cNvPr>
          <p:cNvSpPr>
            <a:spLocks noGrp="1"/>
          </p:cNvSpPr>
          <p:nvPr>
            <p:ph type="sldNum" sz="quarter" idx="12"/>
          </p:nvPr>
        </p:nvSpPr>
        <p:spPr/>
        <p:txBody>
          <a:bodyPr/>
          <a:lstStyle/>
          <a:p>
            <a:fld id="{8E26ACC5-5A8B-47C8-ABC2-5FB42BD9DC14}" type="slidenum">
              <a:rPr lang="en-US" smtClean="0"/>
              <a:t>‹#›</a:t>
            </a:fld>
            <a:endParaRPr lang="en-US"/>
          </a:p>
        </p:txBody>
      </p:sp>
    </p:spTree>
    <p:extLst>
      <p:ext uri="{BB962C8B-B14F-4D97-AF65-F5344CB8AC3E}">
        <p14:creationId xmlns:p14="http://schemas.microsoft.com/office/powerpoint/2010/main" val="1221166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162F4-EC96-4E78-8B6A-6E6F67C5B2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7091615A-509B-47C0-8F25-670F551E9A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21BB31B-AF6C-4265-825B-CCD4A2B9F674}"/>
              </a:ext>
            </a:extLst>
          </p:cNvPr>
          <p:cNvSpPr>
            <a:spLocks noGrp="1"/>
          </p:cNvSpPr>
          <p:nvPr>
            <p:ph type="dt" sz="half" idx="10"/>
          </p:nvPr>
        </p:nvSpPr>
        <p:spPr/>
        <p:txBody>
          <a:bodyPr/>
          <a:lstStyle/>
          <a:p>
            <a:fld id="{E7CDC49E-CA44-4D33-919B-818E515E49FC}" type="datetimeFigureOut">
              <a:rPr lang="en-US" smtClean="0"/>
              <a:t>1/11/2021</a:t>
            </a:fld>
            <a:endParaRPr lang="en-US"/>
          </a:p>
        </p:txBody>
      </p:sp>
      <p:sp>
        <p:nvSpPr>
          <p:cNvPr id="5" name="Footer Placeholder 4">
            <a:extLst>
              <a:ext uri="{FF2B5EF4-FFF2-40B4-BE49-F238E27FC236}">
                <a16:creationId xmlns:a16="http://schemas.microsoft.com/office/drawing/2014/main" xmlns="" id="{47665F27-282D-4803-AFCF-D5100EB934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38E6EB1-54B9-4DF0-B86E-28F30A0AD61E}"/>
              </a:ext>
            </a:extLst>
          </p:cNvPr>
          <p:cNvSpPr>
            <a:spLocks noGrp="1"/>
          </p:cNvSpPr>
          <p:nvPr>
            <p:ph type="sldNum" sz="quarter" idx="12"/>
          </p:nvPr>
        </p:nvSpPr>
        <p:spPr/>
        <p:txBody>
          <a:bodyPr/>
          <a:lstStyle/>
          <a:p>
            <a:fld id="{8E26ACC5-5A8B-47C8-ABC2-5FB42BD9DC14}" type="slidenum">
              <a:rPr lang="en-US" smtClean="0"/>
              <a:t>‹#›</a:t>
            </a:fld>
            <a:endParaRPr lang="en-US"/>
          </a:p>
        </p:txBody>
      </p:sp>
    </p:spTree>
    <p:extLst>
      <p:ext uri="{BB962C8B-B14F-4D97-AF65-F5344CB8AC3E}">
        <p14:creationId xmlns:p14="http://schemas.microsoft.com/office/powerpoint/2010/main" val="4012128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11EBA52B-196D-4C16-85A9-7CC9303F29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D3812C10-D3A0-4AE6-BA88-245C224D5A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7B4668A-AA85-4785-A180-86DBCE9B34FE}"/>
              </a:ext>
            </a:extLst>
          </p:cNvPr>
          <p:cNvSpPr>
            <a:spLocks noGrp="1"/>
          </p:cNvSpPr>
          <p:nvPr>
            <p:ph type="dt" sz="half" idx="10"/>
          </p:nvPr>
        </p:nvSpPr>
        <p:spPr/>
        <p:txBody>
          <a:bodyPr/>
          <a:lstStyle/>
          <a:p>
            <a:fld id="{E7CDC49E-CA44-4D33-919B-818E515E49FC}" type="datetimeFigureOut">
              <a:rPr lang="en-US" smtClean="0"/>
              <a:t>1/11/2021</a:t>
            </a:fld>
            <a:endParaRPr lang="en-US"/>
          </a:p>
        </p:txBody>
      </p:sp>
      <p:sp>
        <p:nvSpPr>
          <p:cNvPr id="5" name="Footer Placeholder 4">
            <a:extLst>
              <a:ext uri="{FF2B5EF4-FFF2-40B4-BE49-F238E27FC236}">
                <a16:creationId xmlns:a16="http://schemas.microsoft.com/office/drawing/2014/main" xmlns="" id="{D3C75A6A-7849-4D6B-9F08-0855B7BE6D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0EC4A7F-D373-4DC0-9966-98980FA49011}"/>
              </a:ext>
            </a:extLst>
          </p:cNvPr>
          <p:cNvSpPr>
            <a:spLocks noGrp="1"/>
          </p:cNvSpPr>
          <p:nvPr>
            <p:ph type="sldNum" sz="quarter" idx="12"/>
          </p:nvPr>
        </p:nvSpPr>
        <p:spPr/>
        <p:txBody>
          <a:bodyPr/>
          <a:lstStyle/>
          <a:p>
            <a:fld id="{8E26ACC5-5A8B-47C8-ABC2-5FB42BD9DC14}" type="slidenum">
              <a:rPr lang="en-US" smtClean="0"/>
              <a:t>‹#›</a:t>
            </a:fld>
            <a:endParaRPr lang="en-US"/>
          </a:p>
        </p:txBody>
      </p:sp>
    </p:spTree>
    <p:extLst>
      <p:ext uri="{BB962C8B-B14F-4D97-AF65-F5344CB8AC3E}">
        <p14:creationId xmlns:p14="http://schemas.microsoft.com/office/powerpoint/2010/main" val="2481324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78527F3-FDE5-4D30-AAF3-74A3FB5377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886AE52B-7825-409F-A23C-5CA856DCD3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1D564BE-5370-4D73-A20A-A2100AA649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CDC49E-CA44-4D33-919B-818E515E49FC}" type="datetimeFigureOut">
              <a:rPr lang="en-US" smtClean="0"/>
              <a:t>1/11/2021</a:t>
            </a:fld>
            <a:endParaRPr lang="en-US"/>
          </a:p>
        </p:txBody>
      </p:sp>
      <p:sp>
        <p:nvSpPr>
          <p:cNvPr id="5" name="Footer Placeholder 4">
            <a:extLst>
              <a:ext uri="{FF2B5EF4-FFF2-40B4-BE49-F238E27FC236}">
                <a16:creationId xmlns:a16="http://schemas.microsoft.com/office/drawing/2014/main" xmlns="" id="{4C8534A5-1F24-4E01-B120-FC0BE6466E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37BD2B08-6380-450E-AE7C-CF01C894E1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26ACC5-5A8B-47C8-ABC2-5FB42BD9DC14}" type="slidenum">
              <a:rPr lang="en-US" smtClean="0"/>
              <a:t>‹#›</a:t>
            </a:fld>
            <a:endParaRPr lang="en-US"/>
          </a:p>
        </p:txBody>
      </p:sp>
    </p:spTree>
    <p:extLst>
      <p:ext uri="{BB962C8B-B14F-4D97-AF65-F5344CB8AC3E}">
        <p14:creationId xmlns:p14="http://schemas.microsoft.com/office/powerpoint/2010/main" val="4245672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doi.org/10.1891/9780826169457.0004" TargetMode="External"/><Relationship Id="rId2" Type="http://schemas.openxmlformats.org/officeDocument/2006/relationships/hyperlink" Target="https://doi.org/10.1097/naq.0000000000000189" TargetMode="External"/><Relationship Id="rId1" Type="http://schemas.openxmlformats.org/officeDocument/2006/relationships/slideLayout" Target="../slideLayouts/slideLayout2.xml"/><Relationship Id="rId4" Type="http://schemas.openxmlformats.org/officeDocument/2006/relationships/hyperlink" Target="https://doi.org/10.1037/e555332012-07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D06D3D3-B349-4545-95AB-8F6CC331CD5A}"/>
              </a:ext>
            </a:extLst>
          </p:cNvPr>
          <p:cNvSpPr txBox="1"/>
          <p:nvPr/>
        </p:nvSpPr>
        <p:spPr>
          <a:xfrm>
            <a:off x="759854" y="2646010"/>
            <a:ext cx="10715222" cy="3973780"/>
          </a:xfrm>
          <a:prstGeom prst="rect">
            <a:avLst/>
          </a:prstGeom>
          <a:noFill/>
        </p:spPr>
        <p:txBody>
          <a:bodyPr wrap="square">
            <a:spAutoFit/>
          </a:bodyPr>
          <a:lstStyle/>
          <a:p>
            <a:pPr marL="0" marR="0" algn="ctr">
              <a:lnSpc>
                <a:spcPct val="107000"/>
              </a:lnSpc>
              <a:spcBef>
                <a:spcPts val="0"/>
              </a:spcBef>
              <a:spcAft>
                <a:spcPts val="800"/>
              </a:spcAft>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Future of Nursing: Nurses as Partners with Physicians and other Healthcare Professionals</a:t>
            </a:r>
          </a:p>
          <a:p>
            <a:pPr marL="0" marR="0" algn="ctr">
              <a:lnSpc>
                <a:spcPct val="107000"/>
              </a:lnSpc>
              <a:spcBef>
                <a:spcPts val="0"/>
              </a:spcBef>
              <a:spcAft>
                <a:spcPts val="800"/>
              </a:spcAft>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Student Name</a:t>
            </a:r>
          </a:p>
          <a:p>
            <a:pPr marL="0" marR="0" algn="ctr">
              <a:lnSpc>
                <a:spcPct val="107000"/>
              </a:lnSpc>
              <a:spcBef>
                <a:spcPts val="0"/>
              </a:spcBef>
              <a:spcAft>
                <a:spcPts val="800"/>
              </a:spcAft>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Institution Affiliation </a:t>
            </a:r>
          </a:p>
          <a:p>
            <a:pPr marL="0" marR="0" algn="ctr">
              <a:lnSpc>
                <a:spcPct val="107000"/>
              </a:lnSpc>
              <a:spcBef>
                <a:spcPts val="0"/>
              </a:spcBef>
              <a:spcAft>
                <a:spcPts val="800"/>
              </a:spcAft>
            </a:pP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Date</a:t>
            </a:r>
          </a:p>
        </p:txBody>
      </p:sp>
    </p:spTree>
    <p:extLst>
      <p:ext uri="{BB962C8B-B14F-4D97-AF65-F5344CB8AC3E}">
        <p14:creationId xmlns:p14="http://schemas.microsoft.com/office/powerpoint/2010/main" val="3877921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0B43F9-5977-4CCB-AB6C-E1D995A76CFD}"/>
              </a:ext>
            </a:extLst>
          </p:cNvPr>
          <p:cNvSpPr>
            <a:spLocks noGrp="1"/>
          </p:cNvSpPr>
          <p:nvPr>
            <p:ph type="title"/>
          </p:nvPr>
        </p:nvSpPr>
        <p:spPr/>
        <p:txBody>
          <a:bodyPr>
            <a:normAutofit/>
          </a:bodyPr>
          <a:lstStyle/>
          <a:p>
            <a:pPr algn="ctr"/>
            <a:r>
              <a:rPr lang="en-US" b="1" dirty="0">
                <a:latin typeface="Times New Roman" panose="02020603050405020304" pitchFamily="18" charset="0"/>
                <a:cs typeface="Times New Roman" panose="02020603050405020304" pitchFamily="18" charset="0"/>
              </a:rPr>
              <a:t>Supportive Reasons</a:t>
            </a:r>
          </a:p>
        </p:txBody>
      </p:sp>
      <p:sp>
        <p:nvSpPr>
          <p:cNvPr id="3" name="Content Placeholder 2">
            <a:extLst>
              <a:ext uri="{FF2B5EF4-FFF2-40B4-BE49-F238E27FC236}">
                <a16:creationId xmlns:a16="http://schemas.microsoft.com/office/drawing/2014/main" xmlns="" id="{3C87AD32-36DF-492D-8045-88ADF930A6A7}"/>
              </a:ext>
            </a:extLst>
          </p:cNvPr>
          <p:cNvSpPr>
            <a:spLocks noGrp="1"/>
          </p:cNvSpPr>
          <p:nvPr>
            <p:ph idx="1"/>
          </p:nvPr>
        </p:nvSpPr>
        <p:spPr/>
        <p:txBody>
          <a:bodyPr>
            <a:normAutofit/>
          </a:bodyPr>
          <a:lstStyle/>
          <a:p>
            <a:pPr marL="514350" marR="0" indent="-514350">
              <a:lnSpc>
                <a:spcPct val="107000"/>
              </a:lnSpc>
              <a:spcBef>
                <a:spcPts val="0"/>
              </a:spcBef>
              <a:spcAft>
                <a:spcPts val="800"/>
              </a:spcAft>
              <a:buFont typeface="+mj-lt"/>
              <a:buAutoNum type="arabicPeriod"/>
            </a:pP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Improving interprofessional collaboration as well as enhance coordination</a:t>
            </a:r>
          </a:p>
          <a:p>
            <a:pPr marL="514350" marR="0" indent="-514350">
              <a:lnSpc>
                <a:spcPct val="107000"/>
              </a:lnSpc>
              <a:spcBef>
                <a:spcPts val="0"/>
              </a:spcBef>
              <a:spcAft>
                <a:spcPts val="800"/>
              </a:spcAft>
              <a:buFont typeface="+mj-lt"/>
              <a:buAutoNum type="arabicPeriod"/>
            </a:pP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Provision of quality leadership </a:t>
            </a:r>
          </a:p>
          <a:p>
            <a:pPr marL="514350" marR="0" indent="-514350">
              <a:lnSpc>
                <a:spcPct val="107000"/>
              </a:lnSpc>
              <a:spcBef>
                <a:spcPts val="0"/>
              </a:spcBef>
              <a:spcAft>
                <a:spcPts val="800"/>
              </a:spcAft>
              <a:buFont typeface="+mj-lt"/>
              <a:buAutoNum type="arabicPeriod"/>
            </a:pP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Development of policies </a:t>
            </a:r>
          </a:p>
          <a:p>
            <a:pPr marL="514350" marR="0" indent="-514350">
              <a:lnSpc>
                <a:spcPct val="107000"/>
              </a:lnSpc>
              <a:spcBef>
                <a:spcPts val="0"/>
              </a:spcBef>
              <a:spcAft>
                <a:spcPts val="800"/>
              </a:spcAft>
              <a:buFont typeface="+mj-lt"/>
              <a:buAutoNum type="arabicPeriod"/>
            </a:pP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Provide immediate link between physicians and patients </a:t>
            </a:r>
          </a:p>
          <a:p>
            <a:pPr marL="514350" marR="0" indent="-514350">
              <a:lnSpc>
                <a:spcPct val="107000"/>
              </a:lnSpc>
              <a:spcBef>
                <a:spcPts val="0"/>
              </a:spcBef>
              <a:spcAft>
                <a:spcPts val="800"/>
              </a:spcAft>
              <a:buFont typeface="+mj-lt"/>
              <a:buAutoNum type="arabicPeriod"/>
            </a:pP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Helps in building the professional brand name</a:t>
            </a:r>
          </a:p>
          <a:p>
            <a:pPr marL="0" indent="0">
              <a:buNone/>
            </a:pP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10857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378DE9-8D83-468B-B57C-176051904137}"/>
              </a:ext>
            </a:extLst>
          </p:cNvPr>
          <p:cNvSpPr>
            <a:spLocks noGrp="1"/>
          </p:cNvSpPr>
          <p:nvPr>
            <p:ph type="title"/>
          </p:nvPr>
        </p:nvSpPr>
        <p:spPr>
          <a:xfrm>
            <a:off x="838200" y="540913"/>
            <a:ext cx="10515600" cy="1481070"/>
          </a:xfrm>
        </p:spPr>
        <p:txBody>
          <a:bodyPr/>
          <a:lstStyle/>
          <a:p>
            <a:pPr marL="0" indent="0" algn="ctr">
              <a:buNone/>
            </a:pPr>
            <a:r>
              <a:rPr lang="en-US" sz="4400" b="1" dirty="0">
                <a:effectLst/>
                <a:latin typeface="Times New Roman" panose="02020603050405020304" pitchFamily="18" charset="0"/>
                <a:ea typeface="Calibri" panose="020F0502020204030204" pitchFamily="34" charset="0"/>
                <a:cs typeface="Times New Roman" panose="02020603050405020304" pitchFamily="18" charset="0"/>
              </a:rPr>
              <a:t>Improving interprofessional collaboration</a:t>
            </a:r>
          </a:p>
        </p:txBody>
      </p:sp>
      <p:sp>
        <p:nvSpPr>
          <p:cNvPr id="3" name="Content Placeholder 2">
            <a:extLst>
              <a:ext uri="{FF2B5EF4-FFF2-40B4-BE49-F238E27FC236}">
                <a16:creationId xmlns:a16="http://schemas.microsoft.com/office/drawing/2014/main" xmlns="" id="{F34F839E-242B-4001-9F19-4C9C3C7F8374}"/>
              </a:ext>
            </a:extLst>
          </p:cNvPr>
          <p:cNvSpPr>
            <a:spLocks noGrp="1"/>
          </p:cNvSpPr>
          <p:nvPr>
            <p:ph idx="1"/>
          </p:nvPr>
        </p:nvSpPr>
        <p:spPr>
          <a:xfrm>
            <a:off x="838200" y="2756079"/>
            <a:ext cx="10515600" cy="3103808"/>
          </a:xfrm>
        </p:spPr>
        <p:txBody>
          <a:bodyPr>
            <a:noAutofit/>
          </a:bodyPr>
          <a:lstStyle/>
          <a:p>
            <a:pPr>
              <a:buFont typeface="Wingdings" panose="05000000000000000000" pitchFamily="2" charset="2"/>
              <a:buChar char="Ø"/>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this will help in having an exchange program in the department thus resulting into quality service delivery as the professional work as a team, with support and dedications.</a:t>
            </a:r>
          </a:p>
          <a:p>
            <a:pPr marL="0" marR="0" indent="0">
              <a:lnSpc>
                <a:spcPct val="107000"/>
              </a:lnSpc>
              <a:spcBef>
                <a:spcPts val="0"/>
              </a:spcBef>
              <a:spcAft>
                <a:spcPts val="800"/>
              </a:spcAft>
              <a:buNone/>
            </a:pPr>
            <a:endParaRPr lang="en-US" sz="3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54567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04A960-B223-47C5-8B3B-75F2D8794AEC}"/>
              </a:ext>
            </a:extLst>
          </p:cNvPr>
          <p:cNvSpPr>
            <a:spLocks noGrp="1"/>
          </p:cNvSpPr>
          <p:nvPr>
            <p:ph type="title"/>
          </p:nvPr>
        </p:nvSpPr>
        <p:spPr/>
        <p:txBody>
          <a:bodyPr/>
          <a:lstStyle/>
          <a:p>
            <a:pPr algn="ctr"/>
            <a:r>
              <a:rPr lang="en-US" sz="4400" b="1" dirty="0">
                <a:effectLst/>
                <a:latin typeface="Times New Roman" panose="02020603050405020304" pitchFamily="18" charset="0"/>
                <a:ea typeface="Calibri" panose="020F0502020204030204" pitchFamily="34" charset="0"/>
                <a:cs typeface="Times New Roman" panose="02020603050405020304" pitchFamily="18" charset="0"/>
              </a:rPr>
              <a:t>Provision of quality leadership </a:t>
            </a:r>
            <a:endParaRPr lang="en-US" b="1" dirty="0"/>
          </a:p>
        </p:txBody>
      </p:sp>
      <p:sp>
        <p:nvSpPr>
          <p:cNvPr id="3" name="Content Placeholder 2">
            <a:extLst>
              <a:ext uri="{FF2B5EF4-FFF2-40B4-BE49-F238E27FC236}">
                <a16:creationId xmlns:a16="http://schemas.microsoft.com/office/drawing/2014/main" xmlns="" id="{55440147-BC83-4C64-A66C-FB5E2FE6E7AE}"/>
              </a:ext>
            </a:extLst>
          </p:cNvPr>
          <p:cNvSpPr>
            <a:spLocks noGrp="1"/>
          </p:cNvSpPr>
          <p:nvPr>
            <p:ph idx="1"/>
          </p:nvPr>
        </p:nvSpPr>
        <p:spPr/>
        <p:txBody>
          <a:bodyPr>
            <a:normAutofit/>
          </a:bodyPr>
          <a:lstStyle/>
          <a:p>
            <a:pPr marR="0">
              <a:lnSpc>
                <a:spcPct val="107000"/>
              </a:lnSpc>
              <a:spcBef>
                <a:spcPts val="0"/>
              </a:spcBef>
              <a:spcAft>
                <a:spcPts val="800"/>
              </a:spcAft>
              <a:buFont typeface="Wingdings" panose="05000000000000000000" pitchFamily="2" charset="2"/>
              <a:buChar char="Ø"/>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the fact the nurses are the primary service professionals in the sector, they understand the patient and would help in providing a guiding role in the medicine profession through accountability and act as the link or intermediary between the physician and the patients hence improving the healthcare sector.</a:t>
            </a:r>
          </a:p>
          <a:p>
            <a:pPr marL="0" indent="0">
              <a:buNone/>
            </a:pPr>
            <a:endParaRPr lang="en-US" sz="3600" dirty="0"/>
          </a:p>
        </p:txBody>
      </p:sp>
    </p:spTree>
    <p:extLst>
      <p:ext uri="{BB962C8B-B14F-4D97-AF65-F5344CB8AC3E}">
        <p14:creationId xmlns:p14="http://schemas.microsoft.com/office/powerpoint/2010/main" val="919161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DE4B2A-066D-41C0-9A1C-933B798C632E}"/>
              </a:ext>
            </a:extLst>
          </p:cNvPr>
          <p:cNvSpPr>
            <a:spLocks noGrp="1"/>
          </p:cNvSpPr>
          <p:nvPr>
            <p:ph type="title"/>
          </p:nvPr>
        </p:nvSpPr>
        <p:spPr/>
        <p:txBody>
          <a:bodyPr/>
          <a:lstStyle/>
          <a:p>
            <a:pPr algn="ctr"/>
            <a:r>
              <a:rPr lang="en-US" sz="4400" b="1" dirty="0">
                <a:effectLst/>
                <a:latin typeface="Times New Roman" panose="02020603050405020304" pitchFamily="18" charset="0"/>
                <a:ea typeface="Calibri" panose="020F0502020204030204" pitchFamily="34" charset="0"/>
                <a:cs typeface="Times New Roman" panose="02020603050405020304" pitchFamily="18" charset="0"/>
              </a:rPr>
              <a:t>Help in Development of policies </a:t>
            </a:r>
            <a:endParaRPr lang="en-US" b="1" dirty="0"/>
          </a:p>
        </p:txBody>
      </p:sp>
      <p:sp>
        <p:nvSpPr>
          <p:cNvPr id="3" name="Content Placeholder 2">
            <a:extLst>
              <a:ext uri="{FF2B5EF4-FFF2-40B4-BE49-F238E27FC236}">
                <a16:creationId xmlns:a16="http://schemas.microsoft.com/office/drawing/2014/main" xmlns="" id="{3A219DC8-82F0-41D0-B1F4-EAEA50679A1B}"/>
              </a:ext>
            </a:extLst>
          </p:cNvPr>
          <p:cNvSpPr>
            <a:spLocks noGrp="1"/>
          </p:cNvSpPr>
          <p:nvPr>
            <p:ph idx="1"/>
          </p:nvPr>
        </p:nvSpPr>
        <p:spPr/>
        <p:txBody>
          <a:bodyPr>
            <a:normAutofit/>
          </a:bodyPr>
          <a:lstStyle/>
          <a:p>
            <a:pPr>
              <a:buFont typeface="Wingdings" panose="05000000000000000000" pitchFamily="2" charset="2"/>
              <a:buChar char="Ø"/>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Inclusion of the nurses as fulltime partners would give the nurses ability and voices to help in developing policies which would help in promoting the health care. The fact they are the ones handling patients most of the time, they are at the best position to help come up with the best policies that would help in redesigning the healthcare sector.</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5207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5CAAB4-4150-4EEC-B0D8-4728E8BF26EE}"/>
              </a:ext>
            </a:extLst>
          </p:cNvPr>
          <p:cNvSpPr>
            <a:spLocks noGrp="1"/>
          </p:cNvSpPr>
          <p:nvPr>
            <p:ph type="title"/>
          </p:nvPr>
        </p:nvSpPr>
        <p:spPr>
          <a:xfrm>
            <a:off x="838200" y="965915"/>
            <a:ext cx="10515600" cy="1622740"/>
          </a:xfrm>
        </p:spPr>
        <p:txBody>
          <a:bodyPr>
            <a:noAutofit/>
          </a:bodyPr>
          <a:lstStyle/>
          <a:p>
            <a:pPr algn="ctr"/>
            <a:r>
              <a:rPr lang="en-US" b="1" dirty="0">
                <a:effectLst/>
                <a:latin typeface="Times New Roman" panose="02020603050405020304" pitchFamily="18" charset="0"/>
                <a:ea typeface="Calibri" panose="020F0502020204030204" pitchFamily="34" charset="0"/>
                <a:cs typeface="Times New Roman" panose="02020603050405020304" pitchFamily="18" charset="0"/>
              </a:rPr>
              <a:t>Provide immediate link between physicians and patients as well as </a:t>
            </a:r>
            <a:r>
              <a:rPr lang="en-US" b="1" dirty="0">
                <a:latin typeface="Times New Roman" panose="02020603050405020304" pitchFamily="18" charset="0"/>
                <a:ea typeface="Calibri" panose="020F0502020204030204" pitchFamily="34" charset="0"/>
                <a:cs typeface="Times New Roman" panose="02020603050405020304" pitchFamily="18" charset="0"/>
              </a:rPr>
              <a:t>enhance innovations</a:t>
            </a:r>
            <a:r>
              <a:rPr lang="en-US" b="1" dirty="0">
                <a:effectLst/>
                <a:latin typeface="Times New Roman" panose="02020603050405020304" pitchFamily="18" charset="0"/>
                <a:ea typeface="Calibri" panose="020F0502020204030204" pitchFamily="34" charset="0"/>
                <a:cs typeface="Times New Roman" panose="02020603050405020304" pitchFamily="18" charset="0"/>
              </a:rPr>
              <a:t/>
            </a:r>
            <a:br>
              <a:rPr lang="en-US" b="1" dirty="0">
                <a:effectLst/>
                <a:latin typeface="Times New Roman" panose="02020603050405020304" pitchFamily="18" charset="0"/>
                <a:ea typeface="Calibri" panose="020F0502020204030204" pitchFamily="34" charset="0"/>
                <a:cs typeface="Times New Roman" panose="02020603050405020304" pitchFamily="18" charset="0"/>
              </a:rPr>
            </a:br>
            <a:endParaRPr lang="en-US" b="1" dirty="0"/>
          </a:p>
        </p:txBody>
      </p:sp>
      <p:sp>
        <p:nvSpPr>
          <p:cNvPr id="3" name="Content Placeholder 2">
            <a:extLst>
              <a:ext uri="{FF2B5EF4-FFF2-40B4-BE49-F238E27FC236}">
                <a16:creationId xmlns:a16="http://schemas.microsoft.com/office/drawing/2014/main" xmlns="" id="{E25C3381-26A0-4BB6-910E-68A38E6A0F17}"/>
              </a:ext>
            </a:extLst>
          </p:cNvPr>
          <p:cNvSpPr>
            <a:spLocks noGrp="1"/>
          </p:cNvSpPr>
          <p:nvPr>
            <p:ph idx="1"/>
          </p:nvPr>
        </p:nvSpPr>
        <p:spPr>
          <a:xfrm>
            <a:off x="838200" y="3013655"/>
            <a:ext cx="10515600" cy="3322751"/>
          </a:xfrm>
        </p:spPr>
        <p:txBody>
          <a:bodyPr>
            <a:normAutofit lnSpcReduction="10000"/>
          </a:bodyPr>
          <a:lstStyle/>
          <a:p>
            <a:pPr>
              <a:buFont typeface="Wingdings" panose="05000000000000000000" pitchFamily="2" charset="2"/>
              <a:buChar char="Ø"/>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Nurses are also professionals that have undergone through educational professional trainings, therefore, making them as partners would increase high chances of innovations in the department, making of new discoveries as well as coming up with necessary recommendation that would improve the department making the sector in the top after its redesigning. </a:t>
            </a:r>
          </a:p>
          <a:p>
            <a:pPr marL="0" indent="0">
              <a:buNone/>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1734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69602A-308E-4A72-B993-E915EB84C1E9}"/>
              </a:ext>
            </a:extLst>
          </p:cNvPr>
          <p:cNvSpPr>
            <a:spLocks noGrp="1"/>
          </p:cNvSpPr>
          <p:nvPr>
            <p:ph type="title"/>
          </p:nvPr>
        </p:nvSpPr>
        <p:spPr/>
        <p:txBody>
          <a:bodyPr>
            <a:normAutofit/>
          </a:bodyPr>
          <a:lstStyle/>
          <a:p>
            <a:pPr algn="ctr"/>
            <a:r>
              <a:rPr lang="en-US" sz="4400" b="1" dirty="0">
                <a:effectLst/>
                <a:latin typeface="Times New Roman" panose="02020603050405020304" pitchFamily="18" charset="0"/>
                <a:ea typeface="Calibri" panose="020F0502020204030204" pitchFamily="34" charset="0"/>
                <a:cs typeface="Times New Roman" panose="02020603050405020304" pitchFamily="18" charset="0"/>
              </a:rPr>
              <a:t>Helps in building the professional brand name</a:t>
            </a:r>
            <a:endParaRPr lang="en-US" b="1" dirty="0"/>
          </a:p>
        </p:txBody>
      </p:sp>
      <p:sp>
        <p:nvSpPr>
          <p:cNvPr id="3" name="Content Placeholder 2">
            <a:extLst>
              <a:ext uri="{FF2B5EF4-FFF2-40B4-BE49-F238E27FC236}">
                <a16:creationId xmlns:a16="http://schemas.microsoft.com/office/drawing/2014/main" xmlns="" id="{E025B69E-2940-442E-9050-901A101C0348}"/>
              </a:ext>
            </a:extLst>
          </p:cNvPr>
          <p:cNvSpPr>
            <a:spLocks noGrp="1"/>
          </p:cNvSpPr>
          <p:nvPr>
            <p:ph idx="1"/>
          </p:nvPr>
        </p:nvSpPr>
        <p:spPr/>
        <p:txBody>
          <a:bodyPr>
            <a:normAutofit/>
          </a:bodyPr>
          <a:lstStyle/>
          <a:p>
            <a:pPr>
              <a:buFont typeface="Wingdings" panose="05000000000000000000" pitchFamily="2" charset="2"/>
              <a:buChar char="Ø"/>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Such actions will help in making the nursing as a great profession through its activities like payment of healthcare reward values thus making the healthcare in U.S to be one envied by many as a top profession as the professionals are being built, thus making U.S a super nation on healthcare.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5509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7C3429-BA05-4022-B8A7-1C26FF91B4B2}"/>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xmlns="" id="{B721CA2B-6DE0-4ED5-B730-372C9248F1D5}"/>
              </a:ext>
            </a:extLst>
          </p:cNvPr>
          <p:cNvSpPr>
            <a:spLocks noGrp="1"/>
          </p:cNvSpPr>
          <p:nvPr>
            <p:ph idx="1"/>
          </p:nvPr>
        </p:nvSpPr>
        <p:spPr/>
        <p:txBody>
          <a:bodyPr>
            <a:normAutofit/>
          </a:bodyPr>
          <a:lstStyle/>
          <a:p>
            <a:pPr>
              <a:buFont typeface="Wingdings" panose="05000000000000000000" pitchFamily="2" charset="2"/>
              <a:buChar char="Ø"/>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Some of the importance of having nurses as fulltime partners with physicians and other health care professionals in redesigning healthcare in U.S has a lot of advantages. Scaling of the profession, development of worthy and quality policies among others as seen above. </a:t>
            </a:r>
          </a:p>
          <a:p>
            <a:pPr marL="0" indent="0">
              <a:buNone/>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0944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977357-E407-4D44-AADD-BFBF5CC763AB}"/>
              </a:ext>
            </a:extLst>
          </p:cNvPr>
          <p:cNvSpPr>
            <a:spLocks noGrp="1"/>
          </p:cNvSpPr>
          <p:nvPr>
            <p:ph type="title"/>
          </p:nvPr>
        </p:nvSpPr>
        <p:spPr>
          <a:xfrm>
            <a:off x="838200" y="365126"/>
            <a:ext cx="10515600" cy="1038672"/>
          </a:xfrm>
        </p:spPr>
        <p:txBody>
          <a:bodyPr/>
          <a:lstStyle/>
          <a:p>
            <a:pPr algn="ctr"/>
            <a:r>
              <a:rPr lang="en-US" b="1"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xmlns="" id="{964BEAAE-1F5A-40AB-B5DD-E332C4BCC953}"/>
              </a:ext>
            </a:extLst>
          </p:cNvPr>
          <p:cNvSpPr>
            <a:spLocks noGrp="1"/>
          </p:cNvSpPr>
          <p:nvPr>
            <p:ph idx="1"/>
          </p:nvPr>
        </p:nvSpPr>
        <p:spPr>
          <a:xfrm>
            <a:off x="229673" y="1403798"/>
            <a:ext cx="11732654" cy="5241702"/>
          </a:xfrm>
        </p:spPr>
        <p:txBody>
          <a:bodyPr>
            <a:noAutofit/>
          </a:bodyPr>
          <a:lstStyle/>
          <a:p>
            <a:pPr>
              <a:buFont typeface="Wingdings" panose="05000000000000000000" pitchFamily="2" charset="2"/>
              <a:buChar char="Ø"/>
            </a:pP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Hudspeth, R. (2016). Health system mergers and future demands on the nursing workforce. </a:t>
            </a:r>
            <a:r>
              <a:rPr lang="en-US" sz="32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Nursing Administration Quarterly</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370-371. </a:t>
            </a:r>
            <a:r>
              <a:rPr lang="en-US" sz="3200" u="sng"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a:rPr>
              <a:t>https://doi.org/10.1097/naq.0000000000000189</a:t>
            </a:r>
            <a:endParaRPr lang="en-US" sz="3200" u="sng" dirty="0">
              <a:latin typeface="Times New Roman" panose="02020603050405020304" pitchFamily="18" charset="0"/>
              <a:ea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Orsolini, L. (2017). The IOM report—The future of nursing. </a:t>
            </a:r>
            <a:r>
              <a:rPr lang="en-US" sz="32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Health Policy and Advanced Practice Nursing</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u="sng"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https://doi.org/10.1891/9780826169457.0004</a:t>
            </a:r>
            <a:endParaRPr lang="en-US" sz="3200" u="sng"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Muse, M., &amp; Voermans, P. (2011). Roundtable discussion: The IOM report on the future of nursing and its impact on correctional nursing practice. </a:t>
            </a:r>
            <a:r>
              <a:rPr lang="en-US" sz="32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PsycEXTRA Dataset</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u="sng"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https://doi.org/10.1037/e555332012-071</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a:p>
            <a:pPr>
              <a:buFont typeface="Wingdings" panose="05000000000000000000" pitchFamily="2" charset="2"/>
              <a:buChar char="Ø"/>
            </a:pP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02300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TotalTime>
  <Words>381</Words>
  <Application>Microsoft Office PowerPoint</Application>
  <PresentationFormat>Custom</PresentationFormat>
  <Paragraphs>26</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Supportive Reasons</vt:lpstr>
      <vt:lpstr>Improving interprofessional collaboration</vt:lpstr>
      <vt:lpstr>Provision of quality leadership </vt:lpstr>
      <vt:lpstr>Help in Development of policies </vt:lpstr>
      <vt:lpstr>Provide immediate link between physicians and patients as well as enhance innovations </vt:lpstr>
      <vt:lpstr>Helps in building the professional brand name</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piusodera7@gmail.com</dc:creator>
  <cp:lastModifiedBy>admin</cp:lastModifiedBy>
  <cp:revision>17</cp:revision>
  <dcterms:created xsi:type="dcterms:W3CDTF">2021-01-09T23:19:38Z</dcterms:created>
  <dcterms:modified xsi:type="dcterms:W3CDTF">2021-01-11T03:26:41Z</dcterms:modified>
</cp:coreProperties>
</file>